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3" r:id="rId1"/>
  </p:sldMasterIdLst>
  <p:notesMasterIdLst>
    <p:notesMasterId r:id="rId41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294" r:id="rId9"/>
    <p:sldId id="322" r:id="rId10"/>
    <p:sldId id="337" r:id="rId11"/>
    <p:sldId id="336" r:id="rId12"/>
    <p:sldId id="339" r:id="rId13"/>
    <p:sldId id="338" r:id="rId14"/>
    <p:sldId id="340" r:id="rId15"/>
    <p:sldId id="341" r:id="rId16"/>
    <p:sldId id="296" r:id="rId17"/>
    <p:sldId id="297" r:id="rId18"/>
    <p:sldId id="300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298" r:id="rId34"/>
    <p:sldId id="299" r:id="rId35"/>
    <p:sldId id="324" r:id="rId36"/>
    <p:sldId id="326" r:id="rId37"/>
    <p:sldId id="325" r:id="rId38"/>
    <p:sldId id="327" r:id="rId39"/>
    <p:sldId id="32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nneqt" pitchFamily="2" charset="0"/>
      <p:regular r:id="rId46"/>
      <p:bold r:id="rId47"/>
    </p:embeddedFont>
    <p:embeddedFont>
      <p:font typeface="Conneqt Black" pitchFamily="2" charset="0"/>
      <p:bold r:id="rId48"/>
    </p:embeddedFont>
    <p:embeddedFont>
      <p:font typeface="IBM Plex Serif" panose="02060503050406000203" pitchFamily="18" charset="77"/>
      <p:regular r:id="rId49"/>
      <p:bold r:id="rId50"/>
      <p:italic r:id="rId51"/>
      <p:boldItalic r:id="rId52"/>
    </p:embeddedFont>
    <p:embeddedFont>
      <p:font typeface="Nunito Sans Black" pitchFamily="2" charset="77"/>
      <p:bold r:id="rId53"/>
      <p:italic r:id="rId54"/>
      <p:boldItalic r:id="rId55"/>
    </p:embeddedFont>
    <p:embeddedFont>
      <p:font typeface="Pragati Narrow" panose="020B0506020202020B04" pitchFamily="34" charset="77"/>
      <p:regular r:id="rId56"/>
      <p:bold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36"/>
    <a:srgbClr val="FFFFFF"/>
    <a:srgbClr val="373A35"/>
    <a:srgbClr val="D29F1C"/>
    <a:srgbClr val="373A34"/>
    <a:srgbClr val="5E9BC6"/>
    <a:srgbClr val="006A51"/>
    <a:srgbClr val="A0D1CA"/>
    <a:srgbClr val="D6D2C4"/>
    <a:srgbClr val="D6A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3"/>
    <p:restoredTop sz="95903"/>
  </p:normalViewPr>
  <p:slideViewPr>
    <p:cSldViewPr snapToGrid="0" snapToObjects="1">
      <p:cViewPr varScale="1">
        <p:scale>
          <a:sx n="203" d="100"/>
          <a:sy n="203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6C73-2D67-2548-B683-1A17D299D11E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8A17-548C-0247-A6D8-F052F69C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809EBB7-3553-B042-93B3-5657605C8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C1DC38D-C524-2D47-9F82-13CDF25C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7047" y="-1"/>
            <a:ext cx="6096000" cy="6858001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5361EF-43E8-4A49-B0B7-FFB87A993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724" y="370583"/>
            <a:ext cx="1129719" cy="41580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83576CC-4FFC-7345-A170-E5A725AA3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"/>
          <a:stretch/>
        </p:blipFill>
        <p:spPr>
          <a:xfrm>
            <a:off x="11925627" y="0"/>
            <a:ext cx="266374" cy="68580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089C4FC-3A53-494C-A649-576204EFBF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2858" y="962261"/>
            <a:ext cx="7020652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9114CB-EFCF-E84A-92B1-1F8FFDB97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2858" y="2757621"/>
            <a:ext cx="7020652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0879-89E4-EC4A-8447-12B696E0A2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1988" y="81708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85936E-A939-7744-B5EE-082DAE8C8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857" y="4302742"/>
            <a:ext cx="7020651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076F9F2-6E64-5042-9E4F-88899087C0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2858" y="3847224"/>
            <a:ext cx="7020650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5A8D2B4-6FA3-A242-BED9-39B03257E3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2858" y="4735059"/>
            <a:ext cx="7020650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28C90-DA72-4D41-A5F7-AA393A6D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15319"/>
            <a:ext cx="5486400" cy="4351338"/>
          </a:xfrm>
        </p:spPr>
        <p:txBody>
          <a:bodyPr/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C3A085-B98D-2743-8CBD-FC0E4BF2A2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07940"/>
            <a:ext cx="5486400" cy="586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D29F1C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794D967-E985-D040-A61B-BC3E6A43EE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F5C2EF7-E833-9E49-85C4-468A1D02C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5958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28C90-DA72-4D41-A5F7-AA393A6D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15319"/>
            <a:ext cx="10495280" cy="4351338"/>
          </a:xfrm>
        </p:spPr>
        <p:txBody>
          <a:bodyPr/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C3A085-B98D-2743-8CBD-FC0E4BF2A2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07940"/>
            <a:ext cx="10495280" cy="586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D29F1C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794D967-E985-D040-A61B-BC3E6A43EE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D49357-5488-0946-97D6-0FF9C6D46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1092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15084C-464C-2846-8B06-E5B13837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55EF0-481A-DC44-9855-E781769B11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173884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30970-EBEA-F54B-AB69-B906DEA60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170" y="46302"/>
            <a:ext cx="5686431" cy="843280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A8B733D-6759-264C-8AA3-33AEA3843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BBEC-DE13-2D4A-9644-779A60CE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804659B-06CB-E149-9E47-3D36927A9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7996" y="1307940"/>
            <a:ext cx="5681604" cy="586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D29F1C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C161A-61FF-AA44-95A4-C410E673E24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93560" y="1904642"/>
            <a:ext cx="5676039" cy="4351338"/>
          </a:xfrm>
        </p:spPr>
        <p:txBody>
          <a:bodyPr/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069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15084C-464C-2846-8B06-E5B13837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55EF0-481A-DC44-9855-E781769B11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209040"/>
            <a:ext cx="7588254" cy="564896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30970-EBEA-F54B-AB69-B906DEA60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03" y="46302"/>
            <a:ext cx="10301468" cy="843280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A8B733D-6759-264C-8AA3-33AEA3843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BBEC-DE13-2D4A-9644-779A60CE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804659B-06CB-E149-9E47-3D36927A9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8106" y="1203767"/>
            <a:ext cx="3797635" cy="58631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 b="1">
                <a:solidFill>
                  <a:srgbClr val="D29F1C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2C498C-6023-904F-81CF-D7DC8F37824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98105" y="1805657"/>
            <a:ext cx="3797635" cy="4351338"/>
          </a:xfrm>
        </p:spPr>
        <p:txBody>
          <a:bodyPr/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141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15084C-464C-2846-8B06-E5B13837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55EF0-481A-DC44-9855-E781769B11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47" y="1209040"/>
            <a:ext cx="3522966" cy="452533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A8B733D-6759-264C-8AA3-33AEA3843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BBEC-DE13-2D4A-9644-779A60CE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3F535B7-846D-E34F-A9D3-556F23B951A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11054" y="1209040"/>
            <a:ext cx="3522966" cy="452533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917EE7F-FA6F-6147-9B40-8B1573B1EB2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338087" y="1209040"/>
            <a:ext cx="3522966" cy="452533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2D4CB3C-365C-9B4A-8904-45949B06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F2475-5D52-AF4E-991F-22778AD75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5750612"/>
            <a:ext cx="3530600" cy="6057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63A3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Pragati Narrow" panose="020B0506020202020B04" pitchFamily="34" charset="77"/>
                <a:cs typeface="Pragati Narrow" panose="020B0506020202020B04" pitchFamily="34" charset="77"/>
              </a:rPr>
              <a:t>Photo caption.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FBF9EAD-5D1A-7347-A300-E5B5E9FFC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6918" y="5750612"/>
            <a:ext cx="3530600" cy="6057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63A3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Pragati Narrow" panose="020B0506020202020B04" pitchFamily="34" charset="77"/>
                <a:cs typeface="Pragati Narrow" panose="020B0506020202020B04" pitchFamily="34" charset="77"/>
              </a:rPr>
              <a:t>Photo caption.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91C07-5907-4F4F-A035-748715DDB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4244" y="5750612"/>
            <a:ext cx="3530600" cy="6057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63A3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Pragati Narrow" panose="020B0506020202020B04" pitchFamily="34" charset="77"/>
                <a:cs typeface="Pragati Narrow" panose="020B0506020202020B04" pitchFamily="34" charset="77"/>
              </a:rPr>
              <a:t>Photo caption.</a:t>
            </a:r>
          </a:p>
        </p:txBody>
      </p:sp>
    </p:spTree>
    <p:extLst>
      <p:ext uri="{BB962C8B-B14F-4D97-AF65-F5344CB8AC3E}">
        <p14:creationId xmlns:p14="http://schemas.microsoft.com/office/powerpoint/2010/main" val="165922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15084C-464C-2846-8B06-E5B13837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55EF0-481A-DC44-9855-E781769B11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46" y="1209040"/>
            <a:ext cx="5600621" cy="452533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A8B733D-6759-264C-8AA3-33AEA3843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BBEC-DE13-2D4A-9644-779A60CE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917EE7F-FA6F-6147-9B40-8B1573B1EB2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60432" y="1209040"/>
            <a:ext cx="5600621" cy="452533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FEDC4F-6BF4-DD4B-9151-33E8108E6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DCAEC08-E134-224E-8D9A-B92B7F3A2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5750612"/>
            <a:ext cx="5600621" cy="6057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63A3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Pragati Narrow" panose="020B0506020202020B04" pitchFamily="34" charset="77"/>
                <a:cs typeface="Pragati Narrow" panose="020B0506020202020B04" pitchFamily="34" charset="77"/>
              </a:rPr>
              <a:t>Photo caption.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B273FF-C6E2-FD46-AF7C-A146C6426D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923" y="5750612"/>
            <a:ext cx="5600621" cy="6057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63A3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Pragati Narrow" panose="020B0506020202020B04" pitchFamily="34" charset="77"/>
                <a:cs typeface="Pragati Narrow" panose="020B0506020202020B04" pitchFamily="34" charset="77"/>
              </a:rPr>
              <a:t>Photo caption.</a:t>
            </a:r>
          </a:p>
        </p:txBody>
      </p:sp>
    </p:spTree>
    <p:extLst>
      <p:ext uri="{BB962C8B-B14F-4D97-AF65-F5344CB8AC3E}">
        <p14:creationId xmlns:p14="http://schemas.microsoft.com/office/powerpoint/2010/main" val="346940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A8B733D-6759-264C-8AA3-33AEA3843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BBEC-DE13-2D4A-9644-779A60CE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9AF05-39DF-2A44-A390-CC8E854E0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14E047-A979-1049-ACE7-C8540A06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6705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53B8E9-2D78-5746-B937-AF8C1029044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ecorated, several, tiled&#10;&#10;Description automatically generated">
            <a:extLst>
              <a:ext uri="{FF2B5EF4-FFF2-40B4-BE49-F238E27FC236}">
                <a16:creationId xmlns:a16="http://schemas.microsoft.com/office/drawing/2014/main" id="{EEB3360B-FEAC-7942-A8B5-E322A6EB0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2738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89DA06-5C85-A34B-9410-7A38D791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80880" y="0"/>
            <a:ext cx="6011119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373A35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1857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53B8E9-2D78-5746-B937-AF8C1029044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ecorated, several, tiled&#10;&#10;Description automatically generated">
            <a:extLst>
              <a:ext uri="{FF2B5EF4-FFF2-40B4-BE49-F238E27FC236}">
                <a16:creationId xmlns:a16="http://schemas.microsoft.com/office/drawing/2014/main" id="{A22336EE-B0C4-E146-A92B-017EBFD3B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273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373A35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3A35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2384605-3885-1F45-8F4F-13214FE5C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242" y="370584"/>
            <a:ext cx="506026" cy="1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53B8E9-2D78-5746-B937-AF8C1029044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3A35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2384605-3885-1F45-8F4F-13214FE5C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242" y="370584"/>
            <a:ext cx="506026" cy="18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95EBB-539C-D747-AB4D-FC1F50925DBA}"/>
              </a:ext>
            </a:extLst>
          </p:cNvPr>
          <p:cNvSpPr txBox="1"/>
          <p:nvPr userDrawn="1"/>
        </p:nvSpPr>
        <p:spPr>
          <a:xfrm>
            <a:off x="4911541" y="-1026350"/>
            <a:ext cx="2316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chemeClr val="bg1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“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ECD4E82-655E-034F-B7C4-4ED8575A1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0880" y="5497489"/>
            <a:ext cx="5257800" cy="58631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 i="0">
                <a:solidFill>
                  <a:srgbClr val="373A35"/>
                </a:solidFill>
                <a:latin typeface="Nunito Sans Black" pitchFamily="2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- John Smith, Job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92F06A-4ED8-404F-A322-B6967A29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662" y="1636486"/>
            <a:ext cx="9712236" cy="3850166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rgbClr val="373A35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US" dirty="0"/>
              <a:t>“This is a pull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55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, outdoor, city, apartment building&#10;&#10;Description automatically generated">
            <a:extLst>
              <a:ext uri="{FF2B5EF4-FFF2-40B4-BE49-F238E27FC236}">
                <a16:creationId xmlns:a16="http://schemas.microsoft.com/office/drawing/2014/main" id="{1A2130CC-4DE2-FB4C-B430-1D7A1BD2D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20DF927-6389-4C4C-A829-041B96A8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6832CB-FFB8-144A-8AFA-36D3736DE510}"/>
              </a:ext>
            </a:extLst>
          </p:cNvPr>
          <p:cNvSpPr/>
          <p:nvPr userDrawn="1"/>
        </p:nvSpPr>
        <p:spPr>
          <a:xfrm>
            <a:off x="10396729" y="-4608"/>
            <a:ext cx="1795272" cy="116589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D0EC1E-DCF2-D841-AFCA-405D313191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724" y="370583"/>
            <a:ext cx="1129719" cy="4158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D91F5A8-863D-4D47-B695-3185C8BAD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563250"/>
            <a:ext cx="5257800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0E5CC47-2350-6D44-9E26-55CB31870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4" y="2358610"/>
            <a:ext cx="5257800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211547A-8ED8-1547-A93E-EBB6BCBC5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3840482"/>
            <a:ext cx="5257419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D80BEB1-222E-DA48-A407-315F76BA99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3384964"/>
            <a:ext cx="5257418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C08110A8-7BB2-D440-A6FD-EA8CBD7B1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272799"/>
            <a:ext cx="5257418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92B0B6-85FD-F241-9CA8-ECA75A5F469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D852FA-984A-0040-998C-7AD2B3C40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373A35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89DA06-5C85-A34B-9410-7A38D791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</p:spTree>
    <p:extLst>
      <p:ext uri="{BB962C8B-B14F-4D97-AF65-F5344CB8AC3E}">
        <p14:creationId xmlns:p14="http://schemas.microsoft.com/office/powerpoint/2010/main" val="3379069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EEBEAC-CA3F-1441-9231-0A10945BE82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5EBFCBA-D3D7-784D-8EFD-B19E97A5C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8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373A35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3A35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2384605-3885-1F45-8F4F-13214FE5C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242" y="370584"/>
            <a:ext cx="506026" cy="1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2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68C0AB-0779-0D49-B442-55AAD80ED9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E9BC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3A35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2384605-3885-1F45-8F4F-13214FE5C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242" y="370584"/>
            <a:ext cx="506026" cy="18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95EBB-539C-D747-AB4D-FC1F50925DBA}"/>
              </a:ext>
            </a:extLst>
          </p:cNvPr>
          <p:cNvSpPr txBox="1"/>
          <p:nvPr userDrawn="1"/>
        </p:nvSpPr>
        <p:spPr>
          <a:xfrm>
            <a:off x="4911541" y="-1026350"/>
            <a:ext cx="2316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chemeClr val="bg1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“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ECD4E82-655E-034F-B7C4-4ED8575A1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0880" y="5497489"/>
            <a:ext cx="5257800" cy="58631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 i="0">
                <a:solidFill>
                  <a:srgbClr val="373A35"/>
                </a:solidFill>
                <a:latin typeface="Nunito Sans Black" pitchFamily="2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- John Smith, Job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92F06A-4ED8-404F-A322-B6967A29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662" y="1636486"/>
            <a:ext cx="9712236" cy="3850166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rgbClr val="373A35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US" dirty="0"/>
              <a:t>“This is a pull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1095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7F7CB2-ADB2-3E46-9B8D-FA7A600F560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6C926C1-8484-554C-9211-2E596390A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89DA06-5C85-A34B-9410-7A38D791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</p:spTree>
    <p:extLst>
      <p:ext uri="{BB962C8B-B14F-4D97-AF65-F5344CB8AC3E}">
        <p14:creationId xmlns:p14="http://schemas.microsoft.com/office/powerpoint/2010/main" val="207739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35866C-F4D7-EE48-A0DB-126AE785F5E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B62F8D6-D92E-5944-8F3C-323051656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096000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BF8F9B-0F48-364A-AF1E-D3CEF4838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80" y="370583"/>
            <a:ext cx="512563" cy="1886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8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3685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ADE0B9-91F8-914F-95E0-A525E0FAFA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E9BC6"/>
                </a:solidFill>
              </a:ln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95EBB-539C-D747-AB4D-FC1F50925DBA}"/>
              </a:ext>
            </a:extLst>
          </p:cNvPr>
          <p:cNvSpPr txBox="1"/>
          <p:nvPr userDrawn="1"/>
        </p:nvSpPr>
        <p:spPr>
          <a:xfrm>
            <a:off x="4911541" y="-1026350"/>
            <a:ext cx="2316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chemeClr val="bg1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“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ECD4E82-655E-034F-B7C4-4ED8575A1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0880" y="5497489"/>
            <a:ext cx="5257800" cy="58631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 i="0">
                <a:solidFill>
                  <a:schemeClr val="bg1"/>
                </a:solidFill>
                <a:latin typeface="Nunito Sans Black" pitchFamily="2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- John Smith, Job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92F06A-4ED8-404F-A322-B6967A29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662" y="1636486"/>
            <a:ext cx="9712236" cy="3850166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US" dirty="0"/>
              <a:t>“This is a pull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F6D56C-BADA-AC4A-99CD-EADB48669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80" y="370583"/>
            <a:ext cx="512563" cy="1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799274-1773-854B-B09C-38792FE566BA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5E9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1E46926-5653-1846-ADC7-9C0874DF3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89DA06-5C85-A34B-9410-7A38D791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</p:spTree>
    <p:extLst>
      <p:ext uri="{BB962C8B-B14F-4D97-AF65-F5344CB8AC3E}">
        <p14:creationId xmlns:p14="http://schemas.microsoft.com/office/powerpoint/2010/main" val="322243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398C7A-A064-7B44-AB7D-3073400EA91C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5E9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8E06C1-4CC4-7040-9868-EC85A7503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6096000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BF8F9B-0F48-364A-AF1E-D3CEF4838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80" y="370583"/>
            <a:ext cx="512563" cy="1886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919796-D6C9-F043-B57A-C2DC6C0C6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48043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499DA1-3A29-A54E-A45D-9B1AEE59DC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9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E9BC6"/>
                </a:solidFill>
              </a:ln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ECD4E82-655E-034F-B7C4-4ED8575A1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0880" y="5497489"/>
            <a:ext cx="5257800" cy="58631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  <a:latin typeface="Nunito Sans Black" pitchFamily="2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- John Smith, Job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92F06A-4ED8-404F-A322-B6967A29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662" y="1636486"/>
            <a:ext cx="9712236" cy="3850166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US" dirty="0"/>
              <a:t>“This is a pull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F6D56C-BADA-AC4A-99CD-EADB48669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80" y="370583"/>
            <a:ext cx="512563" cy="188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9C2115-524D-364E-8BC0-B3E821E16F1E}"/>
              </a:ext>
            </a:extLst>
          </p:cNvPr>
          <p:cNvSpPr txBox="1"/>
          <p:nvPr userDrawn="1"/>
        </p:nvSpPr>
        <p:spPr>
          <a:xfrm>
            <a:off x="4911541" y="-1026350"/>
            <a:ext cx="2316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chemeClr val="bg1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54225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53C9CD-5C97-C945-853B-30A7AFB6C5AA}"/>
              </a:ext>
            </a:extLst>
          </p:cNvPr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rgbClr val="D29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334CEAB-51F3-5D49-B049-628499710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071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064" y="2199190"/>
            <a:ext cx="5567817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373A35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89DA06-5C85-A34B-9410-7A38D791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0"/>
            <a:ext cx="6095999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</p:spTree>
    <p:extLst>
      <p:ext uri="{BB962C8B-B14F-4D97-AF65-F5344CB8AC3E}">
        <p14:creationId xmlns:p14="http://schemas.microsoft.com/office/powerpoint/2010/main" val="39794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ky, outdoor, street&#10;&#10;Description automatically generated">
            <a:extLst>
              <a:ext uri="{FF2B5EF4-FFF2-40B4-BE49-F238E27FC236}">
                <a16:creationId xmlns:a16="http://schemas.microsoft.com/office/drawing/2014/main" id="{2BED1925-374B-C843-B851-9A9027AF0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20DF927-6389-4C4C-A829-041B96A8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6832CB-FFB8-144A-8AFA-36D3736DE510}"/>
              </a:ext>
            </a:extLst>
          </p:cNvPr>
          <p:cNvSpPr/>
          <p:nvPr userDrawn="1"/>
        </p:nvSpPr>
        <p:spPr>
          <a:xfrm>
            <a:off x="10396729" y="-4608"/>
            <a:ext cx="1795272" cy="116589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D0EC1E-DCF2-D841-AFCA-405D313191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724" y="370583"/>
            <a:ext cx="1129719" cy="4158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D91F5A8-863D-4D47-B695-3185C8BAD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563250"/>
            <a:ext cx="5257800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0E5CC47-2350-6D44-9E26-55CB31870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4" y="2358610"/>
            <a:ext cx="5257800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1EB4854-2EFC-B543-BCC7-A5575900BF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3840482"/>
            <a:ext cx="5257419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18013FA-D43B-7E4B-AF59-B55AAA803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3384964"/>
            <a:ext cx="5257418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9A6207AE-671A-F241-8E07-B2457340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272799"/>
            <a:ext cx="5257418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82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C79A1A-0181-874D-9047-3D038D1859E3}"/>
              </a:ext>
            </a:extLst>
          </p:cNvPr>
          <p:cNvSpPr/>
          <p:nvPr userDrawn="1"/>
        </p:nvSpPr>
        <p:spPr>
          <a:xfrm>
            <a:off x="0" y="1"/>
            <a:ext cx="12217400" cy="6857998"/>
          </a:xfrm>
          <a:prstGeom prst="rect">
            <a:avLst/>
          </a:prstGeom>
          <a:solidFill>
            <a:srgbClr val="D29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8C5CBB1-382D-C744-A82F-D2C7E8D73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071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54D40-94FF-FA49-9413-7FA0982D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673" y="2199190"/>
            <a:ext cx="5578209" cy="224754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373A35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3A35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FD93B6-E1BD-3E41-A4CF-0C41921C23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79" y="370583"/>
            <a:ext cx="512564" cy="1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5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C4B9-7671-1749-ACFC-D3D601513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9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E9BC6"/>
                </a:solidFill>
              </a:ln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C1E3-3ADC-184D-8364-E469D08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3A35"/>
                </a:solidFill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ECD4E82-655E-034F-B7C4-4ED8575A1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0880" y="5497489"/>
            <a:ext cx="5257800" cy="58631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 i="0">
                <a:solidFill>
                  <a:srgbClr val="373A35"/>
                </a:solidFill>
                <a:latin typeface="Nunito Sans Black" pitchFamily="2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- John Smith, Job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92F06A-4ED8-404F-A322-B6967A29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662" y="1636486"/>
            <a:ext cx="9712236" cy="3850166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rgbClr val="373A35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US" dirty="0"/>
              <a:t>“This is a pull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6640CA-B757-4740-A12B-1DD44898B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79" y="370583"/>
            <a:ext cx="512564" cy="188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603C3F-2473-934E-8324-35CE1D9D021D}"/>
              </a:ext>
            </a:extLst>
          </p:cNvPr>
          <p:cNvSpPr txBox="1"/>
          <p:nvPr userDrawn="1"/>
        </p:nvSpPr>
        <p:spPr>
          <a:xfrm>
            <a:off x="4911541" y="-1026350"/>
            <a:ext cx="2316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chemeClr val="bg1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11370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07D1E8-8AE6-2444-AE8A-BEA0F9CDC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</p:spTree>
    <p:extLst>
      <p:ext uri="{BB962C8B-B14F-4D97-AF65-F5344CB8AC3E}">
        <p14:creationId xmlns:p14="http://schemas.microsoft.com/office/powerpoint/2010/main" val="296586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0476-CA62-354C-A833-7E1DCE6BE9B7}" type="datetime1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8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3E1-7830-3B42-8DC9-0863B1B1D5B6}" type="datetime1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68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02D9-42E4-D84E-B1A7-7BF3B600BFA6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2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A2CF-B7BF-D54F-ACD9-7F887A888DA9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94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B59-AABB-CE43-BED7-3C977BC3F48B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5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1A93-C1A1-3145-BA07-483DF855384F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0E52-0D84-C146-8DD2-C78D42E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28A7ED-8FD8-9445-809D-90AA7FC6D3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4763"/>
            <a:ext cx="6096000" cy="686276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20DF927-6389-4C4C-A829-041B96A89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7CC421-4C12-504D-A321-3836F5168A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563250"/>
            <a:ext cx="5257800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F429EE3-2A59-454E-9347-A696E98396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4" y="2358610"/>
            <a:ext cx="5257800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AA68F8-402A-024E-98C1-5832369A3B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4" y="3840482"/>
            <a:ext cx="5257419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0A73989-B7BD-D048-8D13-A7562847BD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3384964"/>
            <a:ext cx="5257419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41B5B97-F729-9A40-A871-DD0546EDFB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" y="4272799"/>
            <a:ext cx="5257419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uilding, outdoor, city, apartment building&#10;&#10;Description automatically generated">
            <a:extLst>
              <a:ext uri="{FF2B5EF4-FFF2-40B4-BE49-F238E27FC236}">
                <a16:creationId xmlns:a16="http://schemas.microsoft.com/office/drawing/2014/main" id="{433617F0-2DF5-1545-B586-ACB0E63BC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484" y="0"/>
            <a:ext cx="808251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1DC77-3DE3-9845-9E1C-5552E058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09483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6832CB-FFB8-144A-8AFA-36D3736DE510}"/>
              </a:ext>
            </a:extLst>
          </p:cNvPr>
          <p:cNvSpPr/>
          <p:nvPr userDrawn="1"/>
        </p:nvSpPr>
        <p:spPr>
          <a:xfrm>
            <a:off x="10396729" y="-4608"/>
            <a:ext cx="1795272" cy="116589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D0EC1E-DCF2-D841-AFCA-405D313191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724" y="370583"/>
            <a:ext cx="1129719" cy="4158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D818D23-3B20-8F4F-85BD-4DABA9602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563250"/>
            <a:ext cx="3490739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E6A65F2-93AA-AD4D-BE41-3C090A57F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4" y="2358610"/>
            <a:ext cx="3490739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E0739B-8A1D-174A-8571-0586FA2E5B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3840482"/>
            <a:ext cx="3484563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BC80405-8913-0748-9EDE-EF2CF00B48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3384964"/>
            <a:ext cx="3484563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5E2A1DB-5627-CA4E-A474-63DD8A02D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272799"/>
            <a:ext cx="3484563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ky, outdoor, street&#10;&#10;Description automatically generated">
            <a:extLst>
              <a:ext uri="{FF2B5EF4-FFF2-40B4-BE49-F238E27FC236}">
                <a16:creationId xmlns:a16="http://schemas.microsoft.com/office/drawing/2014/main" id="{1714C732-4E8E-B843-B7B6-8C5F77A10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103697" y="-1"/>
            <a:ext cx="8088303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1DC77-3DE3-9845-9E1C-5552E058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09483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6832CB-FFB8-144A-8AFA-36D3736DE510}"/>
              </a:ext>
            </a:extLst>
          </p:cNvPr>
          <p:cNvSpPr/>
          <p:nvPr userDrawn="1"/>
        </p:nvSpPr>
        <p:spPr>
          <a:xfrm>
            <a:off x="10396729" y="-4608"/>
            <a:ext cx="1795272" cy="116589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D0EC1E-DCF2-D841-AFCA-405D313191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724" y="370583"/>
            <a:ext cx="1129719" cy="415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8477D08-5698-4E47-98EB-CB30F7C040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563250"/>
            <a:ext cx="3484952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66896A2-4839-3F49-A9D2-0DFC8CDD34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4" y="2358610"/>
            <a:ext cx="3484952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B3D87-F46D-4347-8854-E9FFB54EA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3840482"/>
            <a:ext cx="3484563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BA9546-9267-EC41-B8D3-52C7029F41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3384964"/>
            <a:ext cx="3484563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4C2B033-C5D2-A244-A3C9-CD84ABBAAE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272799"/>
            <a:ext cx="3484563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1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11DC77-3DE3-9845-9E1C-5552E058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09483" cy="685800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AA6D2-0DB2-C84C-BD8B-D8DE249D18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3688" y="-4763"/>
            <a:ext cx="8088312" cy="686276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and drop photo and copy/paste logo from earlier slides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447389-AD1C-CE49-85DF-A68EEEB638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563250"/>
            <a:ext cx="3484944" cy="180693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onneqt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91E2F8C-00AB-8549-9A1F-64A3977C7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4" y="2358610"/>
            <a:ext cx="3484944" cy="58631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29F1C"/>
                </a:solidFill>
                <a:latin typeface="Conneq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1A4E999-2F31-4B48-89D2-BD8F2EF0D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3840482"/>
            <a:ext cx="3484563" cy="3076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BEA68A0-FF36-1D4D-8DAF-40C097701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3384964"/>
            <a:ext cx="3484563" cy="34884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6A4CCB9E-6AE0-474F-AEA1-9D0B730D17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" y="4272799"/>
            <a:ext cx="3484563" cy="36488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3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8F5D7A-00E2-BA4F-A9B9-506F52155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68E3-326A-1D4D-B14A-46690C4CC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7C50-42C9-5746-9293-BC41BA656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895075"/>
            <a:ext cx="5486400" cy="4351338"/>
          </a:xfrm>
        </p:spPr>
        <p:txBody>
          <a:bodyPr>
            <a:normAutofit/>
          </a:bodyPr>
          <a:lstStyle>
            <a:lvl1pPr marL="0" indent="0">
              <a:buClr>
                <a:srgbClr val="DF683E"/>
              </a:buClr>
              <a:buFont typeface="Arial" panose="020B0604020202020204" pitchFamily="34" charset="0"/>
              <a:buNone/>
              <a:defRPr sz="2400"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  <a:lvl2pPr marL="685800" indent="-342900">
              <a:buClr>
                <a:srgbClr val="DF693E"/>
              </a:buClr>
              <a:buFont typeface="Arial" panose="020B0604020202020204" pitchFamily="34" charset="0"/>
              <a:buChar char="•"/>
              <a:defRPr sz="2400"/>
            </a:lvl2pPr>
            <a:lvl3pPr marL="11430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693E"/>
              </a:buClr>
              <a:buSzTx/>
              <a:buFont typeface="Arial" panose="020B0604020202020204" pitchFamily="34" charset="0"/>
              <a:buChar char="•"/>
              <a:tabLst/>
              <a:defRPr sz="2400"/>
            </a:lvl3pPr>
          </a:lstStyle>
          <a:p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Body copy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. Lorem ipsum dolor sit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amet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,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consectetur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adipiscing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elit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, sed do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eiusmod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tempor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incididunt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ut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labore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et dolore magna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aliqua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. Ut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enim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ad minim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veniam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,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quis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nostrud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exercitation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ullamco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laboris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nisi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ut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aliquip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ex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ea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commodo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consequat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. </a:t>
            </a:r>
          </a:p>
          <a:p>
            <a:pPr marL="342900" indent="-342900">
              <a:buClr>
                <a:srgbClr val="DF693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Bullet</a:t>
            </a:r>
          </a:p>
          <a:p>
            <a:pPr marL="342900" indent="-342900">
              <a:buClr>
                <a:srgbClr val="DF693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Bullet</a:t>
            </a:r>
          </a:p>
          <a:p>
            <a:pPr marL="1028700" lvl="1" indent="-342900">
              <a:buClr>
                <a:srgbClr val="DF693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5358B-5C50-6044-A072-5DE70B15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162" y="6356350"/>
            <a:ext cx="2743200" cy="365125"/>
          </a:xfrm>
        </p:spPr>
        <p:txBody>
          <a:bodyPr/>
          <a:lstStyle>
            <a:lvl1pPr>
              <a:defRPr b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BCD3595B-F1D2-A145-9B28-1FCC89A32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8FD40E1-A5D5-E340-9C28-24CDBCD5C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07940"/>
            <a:ext cx="5486400" cy="586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D29F1C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7944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8F5D7A-00E2-BA4F-A9B9-506F52155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911" y="-32951"/>
            <a:ext cx="12192000" cy="8432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7C50-42C9-5746-9293-BC41BA656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895075"/>
            <a:ext cx="11186142" cy="4351338"/>
          </a:xfrm>
        </p:spPr>
        <p:txBody>
          <a:bodyPr>
            <a:normAutofit/>
          </a:bodyPr>
          <a:lstStyle>
            <a:lvl1pPr marL="0" indent="0">
              <a:buClr>
                <a:srgbClr val="DF683E"/>
              </a:buClr>
              <a:buFont typeface="Arial" panose="020B0604020202020204" pitchFamily="34" charset="0"/>
              <a:buNone/>
              <a:defRPr sz="2400"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  <a:lvl2pPr marL="685800" indent="-342900">
              <a:buClr>
                <a:srgbClr val="DF693E"/>
              </a:buClr>
              <a:buFont typeface="Arial" panose="020B0604020202020204" pitchFamily="34" charset="0"/>
              <a:buChar char="•"/>
              <a:defRPr sz="2400"/>
            </a:lvl2pPr>
            <a:lvl3pPr marL="11430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693E"/>
              </a:buClr>
              <a:buSzTx/>
              <a:buFont typeface="Arial" panose="020B0604020202020204" pitchFamily="34" charset="0"/>
              <a:buChar char="•"/>
              <a:tabLst/>
              <a:defRPr sz="2400"/>
            </a:lvl3pPr>
          </a:lstStyle>
          <a:p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Body copy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. Lorem ipsum dolor sit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amet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,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consectetur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adipiscing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elit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, sed do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eiusmod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tempor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incididunt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ut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labore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et dolore magna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aliqua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. Ut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enim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ad minim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veniam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,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quis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nostrud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exercitation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ullamco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laboris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nisi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ut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aliquip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ex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ea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commodo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 </a:t>
            </a:r>
            <a:r>
              <a:rPr lang="en-US" sz="2400" dirty="0" err="1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consequat</a:t>
            </a:r>
            <a:r>
              <a:rPr lang="en-US" sz="2400" dirty="0">
                <a:solidFill>
                  <a:srgbClr val="373A34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. </a:t>
            </a:r>
          </a:p>
          <a:p>
            <a:pPr marL="342900" indent="-342900">
              <a:buClr>
                <a:srgbClr val="DF693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Bullet</a:t>
            </a:r>
          </a:p>
          <a:p>
            <a:pPr marL="342900" indent="-342900">
              <a:buClr>
                <a:srgbClr val="DF693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Bullet</a:t>
            </a:r>
          </a:p>
          <a:p>
            <a:pPr marL="1028700" lvl="1" indent="-342900">
              <a:buClr>
                <a:srgbClr val="DF693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rPr>
              <a:t>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5358B-5C50-6044-A072-5DE70B15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162" y="6356350"/>
            <a:ext cx="2743200" cy="365125"/>
          </a:xfrm>
        </p:spPr>
        <p:txBody>
          <a:bodyPr/>
          <a:lstStyle>
            <a:lvl1pPr>
              <a:defRPr b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BCD3595B-F1D2-A145-9B28-1FCC89A32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717" y="370584"/>
            <a:ext cx="506026" cy="1886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8FD40E1-A5D5-E340-9C28-24CDBCD5C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07940"/>
            <a:ext cx="11186142" cy="586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D29F1C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FCA1FE-E3FC-1947-B45A-272E59E21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301"/>
            <a:ext cx="10381489" cy="8432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7530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528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3578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557C-B17C-7F45-9200-44D90D4CBFCD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87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373A35"/>
                </a:solidFill>
                <a:latin typeface="Pragati Narrow" panose="020B0506020202020B04" pitchFamily="34" charset="77"/>
                <a:cs typeface="Pragati Narrow" panose="020B0506020202020B04" pitchFamily="34" charset="77"/>
              </a:defRPr>
            </a:lvl1pPr>
          </a:lstStyle>
          <a:p>
            <a:fld id="{76DE0E52-0D84-C146-8DD2-C78D42EF69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2" r:id="rId2"/>
    <p:sldLayoutId id="2147483663" r:id="rId3"/>
    <p:sldLayoutId id="2147483699" r:id="rId4"/>
    <p:sldLayoutId id="2147483696" r:id="rId5"/>
    <p:sldLayoutId id="2147483708" r:id="rId6"/>
    <p:sldLayoutId id="2147483700" r:id="rId7"/>
    <p:sldLayoutId id="2147483650" r:id="rId8"/>
    <p:sldLayoutId id="2147483709" r:id="rId9"/>
    <p:sldLayoutId id="2147483687" r:id="rId10"/>
    <p:sldLayoutId id="2147483710" r:id="rId11"/>
    <p:sldLayoutId id="2147483657" r:id="rId12"/>
    <p:sldLayoutId id="2147483667" r:id="rId13"/>
    <p:sldLayoutId id="2147483706" r:id="rId14"/>
    <p:sldLayoutId id="2147483707" r:id="rId15"/>
    <p:sldLayoutId id="2147483711" r:id="rId16"/>
    <p:sldLayoutId id="2147483668" r:id="rId17"/>
    <p:sldLayoutId id="2147483701" r:id="rId18"/>
    <p:sldLayoutId id="2147483669" r:id="rId19"/>
    <p:sldLayoutId id="2147483702" r:id="rId20"/>
    <p:sldLayoutId id="2147483671" r:id="rId21"/>
    <p:sldLayoutId id="2147483673" r:id="rId22"/>
    <p:sldLayoutId id="2147483703" r:id="rId23"/>
    <p:sldLayoutId id="2147483674" r:id="rId24"/>
    <p:sldLayoutId id="2147483676" r:id="rId25"/>
    <p:sldLayoutId id="2147483704" r:id="rId26"/>
    <p:sldLayoutId id="2147483677" r:id="rId27"/>
    <p:sldLayoutId id="2147483679" r:id="rId28"/>
    <p:sldLayoutId id="2147483705" r:id="rId29"/>
    <p:sldLayoutId id="2147483680" r:id="rId30"/>
    <p:sldLayoutId id="2147483682" r:id="rId31"/>
    <p:sldLayoutId id="2147483655" r:id="rId32"/>
    <p:sldLayoutId id="2147483688" r:id="rId33"/>
    <p:sldLayoutId id="2147483690" r:id="rId34"/>
    <p:sldLayoutId id="2147483691" r:id="rId35"/>
    <p:sldLayoutId id="2147483692" r:id="rId36"/>
    <p:sldLayoutId id="2147483693" r:id="rId37"/>
    <p:sldLayoutId id="2147483694" r:id="rId3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373A35"/>
          </a:solidFill>
          <a:latin typeface="Conneqt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F683E"/>
        </a:buClr>
        <a:buFont typeface="Arial" panose="020B0604020202020204" pitchFamily="34" charset="0"/>
        <a:buChar char="•"/>
        <a:defRPr sz="2600" kern="1200">
          <a:solidFill>
            <a:srgbClr val="373A35"/>
          </a:solidFill>
          <a:latin typeface="Pragati Narrow" panose="020B0506020202020B04" pitchFamily="34" charset="77"/>
          <a:ea typeface="+mn-ea"/>
          <a:cs typeface="Pragati Narrow" panose="020B0506020202020B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683E"/>
        </a:buClr>
        <a:buFont typeface="Arial" panose="020B0604020202020204" pitchFamily="34" charset="0"/>
        <a:buChar char="•"/>
        <a:defRPr sz="2400" kern="1200">
          <a:solidFill>
            <a:srgbClr val="373A35"/>
          </a:solidFill>
          <a:latin typeface="Pragati Narrow" panose="020B0506020202020B04" pitchFamily="34" charset="77"/>
          <a:ea typeface="+mn-ea"/>
          <a:cs typeface="Pragati Narrow" panose="020B0506020202020B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683E"/>
        </a:buClr>
        <a:buFont typeface="Arial" panose="020B0604020202020204" pitchFamily="34" charset="0"/>
        <a:buChar char="•"/>
        <a:defRPr sz="2200" kern="1200">
          <a:solidFill>
            <a:srgbClr val="373A35"/>
          </a:solidFill>
          <a:latin typeface="Pragati Narrow" panose="020B0506020202020B04" pitchFamily="34" charset="77"/>
          <a:ea typeface="+mn-ea"/>
          <a:cs typeface="Pragati Narrow" panose="020B0506020202020B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8388-3F72-7141-AC86-FBF1469E6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41F3E-6793-D84A-97FD-8FD7DE691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03C88-B411-A84F-BCF9-0A6EE268370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E89C1-79A3-8546-8E9F-34F85E73E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B70E42-997D-8C45-9525-7A36C4C0D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A608C-E2E6-7044-8F06-B329926DC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1F0-1545-AE4B-9904-2C8EF292A2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5F77F-43B0-1E49-A479-401BB6C0B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595B8-B049-E647-9B37-1DDE7095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E80154-CD5D-2F4F-A8E2-8691294C4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255B16-F152-5B4E-A325-F46FF443E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6E7A50-16BF-3145-A7CE-10CF27F3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1B8DB-FED3-F143-BE5D-D83791A7B5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F9E20-70CC-184A-BD7B-D7F49CC7F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268B2-2859-2543-91A5-B0AA9116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A5A24E6-6488-3446-96F4-C9A223B7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3" descr="A person walking up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AC0BB311-B6A4-A843-B2F6-C05BB9941C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" b="55"/>
          <a:stretch/>
        </p:blipFill>
        <p:spPr>
          <a:prstGeom prst="rect">
            <a:avLst/>
          </a:prstGeom>
        </p:spPr>
      </p:pic>
      <p:pic>
        <p:nvPicPr>
          <p:cNvPr id="10" name="Picture Placeholder 15">
            <a:extLst>
              <a:ext uri="{FF2B5EF4-FFF2-40B4-BE49-F238E27FC236}">
                <a16:creationId xmlns:a16="http://schemas.microsoft.com/office/drawing/2014/main" id="{891534D3-B469-C949-9FFD-1A32CD00D9D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/>
        </p:blipFill>
        <p:spPr>
          <a:prstGeom prst="rect">
            <a:avLst/>
          </a:prstGeom>
        </p:spPr>
      </p:pic>
      <p:pic>
        <p:nvPicPr>
          <p:cNvPr id="11" name="Picture Placeholder 17" descr="A person wearing a mask and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219A3FD7-20DE-F348-B0C1-42CF2110B89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" b="55"/>
          <a:stretch/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C677B0-98D1-574D-8DC8-DF91880B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FD42-2A52-9545-BE2C-3ADC49FB9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741F53-EFD1-7E42-BB52-0A0F531ED3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9BAF20-892F-F24F-984C-D72A69DFF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 descr="A picture containing necktie, rope, blue, neck&#10;&#10;Description automatically generated">
            <a:extLst>
              <a:ext uri="{FF2B5EF4-FFF2-40B4-BE49-F238E27FC236}">
                <a16:creationId xmlns:a16="http://schemas.microsoft.com/office/drawing/2014/main" id="{27741D5B-59E0-6941-AB1C-78A6C16894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/>
      </p:pic>
      <p:pic>
        <p:nvPicPr>
          <p:cNvPr id="6" name="Picture Placeholder 11" descr="A picture containing blue&#10;&#10;Description automatically generated">
            <a:extLst>
              <a:ext uri="{FF2B5EF4-FFF2-40B4-BE49-F238E27FC236}">
                <a16:creationId xmlns:a16="http://schemas.microsoft.com/office/drawing/2014/main" id="{C9C5FB11-91FC-1449-A27D-317AACF0A1E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8695B-F105-8A48-8087-7213DE5A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C6973-4460-EE47-ACD6-864475EC09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37548-0881-504E-B4A0-9FC4624BF6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9B8F52-F5F3-9D41-9590-D7F21604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61472-F51F-404E-AB61-5187202B6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C9CA2-F488-F74A-9142-DB7397B900A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picture containing sky, outdoor, city&#10;&#10;Description automatically generated">
            <a:extLst>
              <a:ext uri="{FF2B5EF4-FFF2-40B4-BE49-F238E27FC236}">
                <a16:creationId xmlns:a16="http://schemas.microsoft.com/office/drawing/2014/main" id="{986F1D5C-8491-B547-A203-C67DA5D21E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AD492E-7426-DD47-9F04-CBD9BACB55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DE4D0-A138-9744-9F0F-7ADC2631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B3E9F-4FD0-BD48-83D6-4FAD42EAA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108D0-A029-F440-8E70-BEA478C9107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utdoor, building, city, government building&#10;&#10;Description automatically generated">
            <a:extLst>
              <a:ext uri="{FF2B5EF4-FFF2-40B4-BE49-F238E27FC236}">
                <a16:creationId xmlns:a16="http://schemas.microsoft.com/office/drawing/2014/main" id="{1A61DEF1-48CF-3041-A5D6-2C3047421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9041"/>
            <a:ext cx="7588254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DAB3-9B22-6548-B538-258DBFCB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 descr="A picture containing rain, nature, wall&#10;&#10;Description automatically generated">
            <a:extLst>
              <a:ext uri="{FF2B5EF4-FFF2-40B4-BE49-F238E27FC236}">
                <a16:creationId xmlns:a16="http://schemas.microsoft.com/office/drawing/2014/main" id="{00857B58-3F3D-DC43-AB92-4E7D5EBE6C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0CF209E-9F00-4748-9D16-9B4DDC1B06C7}"/>
              </a:ext>
            </a:extLst>
          </p:cNvPr>
          <p:cNvGrpSpPr/>
          <p:nvPr/>
        </p:nvGrpSpPr>
        <p:grpSpPr>
          <a:xfrm>
            <a:off x="10971837" y="0"/>
            <a:ext cx="1220163" cy="914401"/>
            <a:chOff x="10971837" y="0"/>
            <a:chExt cx="1220163" cy="9144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766E71-B249-5940-B3B4-88F5118B217B}"/>
                </a:ext>
              </a:extLst>
            </p:cNvPr>
            <p:cNvSpPr/>
            <p:nvPr/>
          </p:nvSpPr>
          <p:spPr>
            <a:xfrm>
              <a:off x="10971837" y="0"/>
              <a:ext cx="1220163" cy="91440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icon&#10;&#10;Description automatically generated">
              <a:extLst>
                <a:ext uri="{FF2B5EF4-FFF2-40B4-BE49-F238E27FC236}">
                  <a16:creationId xmlns:a16="http://schemas.microsoft.com/office/drawing/2014/main" id="{ECD4508A-EE9E-FB4E-823B-C9B18A98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9717" y="370586"/>
              <a:ext cx="506026" cy="18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55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A221-2E86-844B-89F0-8D677FBB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FB8A-18E9-FB42-9043-001AAA0FA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E0F7-818E-DC47-B248-95B8D3B8E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65529-1DA1-DA4F-B8F5-7926007683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D6E68-CC11-9B4A-A9B9-77EE241770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EF210-02F2-A649-A326-168CE5194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C9A3E0-420E-BD48-880B-25F180360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25002-2AFD-3444-815A-B874247F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8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0189-6250-FF4E-BB6D-01B42599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A picture containing ground, outdoor, way, sidewalk&#10;&#10;Description automatically generated">
            <a:extLst>
              <a:ext uri="{FF2B5EF4-FFF2-40B4-BE49-F238E27FC236}">
                <a16:creationId xmlns:a16="http://schemas.microsoft.com/office/drawing/2014/main" id="{8A75EA2E-C736-B049-8D24-827999F9DE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6C101C-3843-074A-A20B-CB63014D6495}"/>
              </a:ext>
            </a:extLst>
          </p:cNvPr>
          <p:cNvGrpSpPr/>
          <p:nvPr/>
        </p:nvGrpSpPr>
        <p:grpSpPr>
          <a:xfrm>
            <a:off x="10971837" y="-2"/>
            <a:ext cx="1220163" cy="914401"/>
            <a:chOff x="10971837" y="-2"/>
            <a:chExt cx="1220163" cy="9144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6C228A-A91E-BC4B-B74D-E413A6EDD2DD}"/>
                </a:ext>
              </a:extLst>
            </p:cNvPr>
            <p:cNvSpPr/>
            <p:nvPr/>
          </p:nvSpPr>
          <p:spPr>
            <a:xfrm>
              <a:off x="10971837" y="-2"/>
              <a:ext cx="1220163" cy="914401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102338C-AEFA-8E43-8E5A-218EE37B3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5880" y="370583"/>
              <a:ext cx="512563" cy="188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17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0F36-EF48-0E44-AD14-FA903119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44F549-DDBD-334D-A963-165986B0E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5C363E-EE65-1B4E-B7A8-C9D05E74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CBDA-109A-624B-A2CF-3BC34638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C703A0-9AB9-4F43-A1AE-6E94A50C61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4ABE02-0A94-5D4B-B434-D57E648C8E41}"/>
              </a:ext>
            </a:extLst>
          </p:cNvPr>
          <p:cNvGrpSpPr/>
          <p:nvPr/>
        </p:nvGrpSpPr>
        <p:grpSpPr>
          <a:xfrm>
            <a:off x="10971837" y="-2"/>
            <a:ext cx="1220163" cy="914401"/>
            <a:chOff x="10971837" y="-2"/>
            <a:chExt cx="1220163" cy="914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BC4D47-A199-9943-941A-E1246F26015F}"/>
                </a:ext>
              </a:extLst>
            </p:cNvPr>
            <p:cNvSpPr/>
            <p:nvPr/>
          </p:nvSpPr>
          <p:spPr>
            <a:xfrm>
              <a:off x="10971837" y="-2"/>
              <a:ext cx="1220163" cy="91440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EE49B58B-676E-F44E-93C4-D3629F1A9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9717" y="370584"/>
              <a:ext cx="506026" cy="18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50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CA0B-4EA2-F74E-9F76-7D99B650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3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7FA96-4508-EB42-BDA4-96CF183B3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AC2EF4-1131-CD40-825B-CC8E7B66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144E-A7B7-FA40-A330-9A0D1470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3" descr="Background pattern&#10;&#10;Description automatically generated">
            <a:extLst>
              <a:ext uri="{FF2B5EF4-FFF2-40B4-BE49-F238E27FC236}">
                <a16:creationId xmlns:a16="http://schemas.microsoft.com/office/drawing/2014/main" id="{336B3998-CDBD-374A-9E49-05F8D94FD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531167-E308-6E41-885D-06A2C6D6A4C2}"/>
              </a:ext>
            </a:extLst>
          </p:cNvPr>
          <p:cNvGrpSpPr/>
          <p:nvPr/>
        </p:nvGrpSpPr>
        <p:grpSpPr>
          <a:xfrm>
            <a:off x="10971837" y="0"/>
            <a:ext cx="1220163" cy="914401"/>
            <a:chOff x="10971837" y="-20017"/>
            <a:chExt cx="1220163" cy="914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A9D415-5493-F340-9993-777833C54509}"/>
                </a:ext>
              </a:extLst>
            </p:cNvPr>
            <p:cNvSpPr/>
            <p:nvPr/>
          </p:nvSpPr>
          <p:spPr>
            <a:xfrm>
              <a:off x="10971837" y="-20017"/>
              <a:ext cx="1220163" cy="91440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52FCD889-29B1-3D42-91D2-F84420B07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9717" y="350569"/>
              <a:ext cx="506026" cy="18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03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CEB7-7FF3-784C-A19C-C99ADDDC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19" y="2199190"/>
            <a:ext cx="5547037" cy="2247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1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DBD47-CEAF-3D48-915E-EC58773C3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85468-06E1-DD4B-AF6F-ECBB0B67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C7D5-1D29-0147-98B4-C5976B9FF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FF7AD-9FE0-AF4C-B95A-DA157AF0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2D389-42DC-A446-AC2C-E3D09A6DF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B08F1-BED4-0D42-80BD-F9B698C26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5AD75B-4476-F342-A7C8-1CCB2442C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1B94-AD5A-5047-A390-5BA3C9A6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7EA7F675-C8A5-4A4A-8E33-B4250AA13A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283" y="0"/>
            <a:ext cx="616771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48F829-89F5-2947-B840-38C80F4EC549}"/>
              </a:ext>
            </a:extLst>
          </p:cNvPr>
          <p:cNvGrpSpPr/>
          <p:nvPr/>
        </p:nvGrpSpPr>
        <p:grpSpPr>
          <a:xfrm>
            <a:off x="10971837" y="-2"/>
            <a:ext cx="1220163" cy="914401"/>
            <a:chOff x="10971837" y="-2"/>
            <a:chExt cx="1220163" cy="914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77A8E0-3F93-F94D-9A63-F6AC483A4BC9}"/>
                </a:ext>
              </a:extLst>
            </p:cNvPr>
            <p:cNvSpPr/>
            <p:nvPr/>
          </p:nvSpPr>
          <p:spPr>
            <a:xfrm>
              <a:off x="10971837" y="-2"/>
              <a:ext cx="1220163" cy="914401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EFCB6ED-C882-3649-B096-C5180487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5880" y="370583"/>
              <a:ext cx="512563" cy="188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528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EE30-09B4-1D47-8C6C-CE5F50C6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74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7A098-445A-334A-B827-1C250A2A6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93D02A-A43F-0B4E-A74B-A69D6267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3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CAD9CB-2F8D-CD4C-8959-851B91A8B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C94416F-D71D-1F47-B43D-23CFAE66C6E4}"/>
              </a:ext>
            </a:extLst>
          </p:cNvPr>
          <p:cNvGrpSpPr/>
          <p:nvPr/>
        </p:nvGrpSpPr>
        <p:grpSpPr>
          <a:xfrm>
            <a:off x="10971837" y="0"/>
            <a:ext cx="1220163" cy="914401"/>
            <a:chOff x="10971837" y="-20017"/>
            <a:chExt cx="1220163" cy="9144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CCA296-44DE-9245-8CD0-33FF42CECCA3}"/>
                </a:ext>
              </a:extLst>
            </p:cNvPr>
            <p:cNvSpPr/>
            <p:nvPr/>
          </p:nvSpPr>
          <p:spPr>
            <a:xfrm>
              <a:off x="10971837" y="-20017"/>
              <a:ext cx="1220163" cy="91440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ogo, icon&#10;&#10;Description automatically generated">
              <a:extLst>
                <a:ext uri="{FF2B5EF4-FFF2-40B4-BE49-F238E27FC236}">
                  <a16:creationId xmlns:a16="http://schemas.microsoft.com/office/drawing/2014/main" id="{AE2DC03D-E863-EB4D-8823-1A2E9A2BF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9717" y="350569"/>
              <a:ext cx="506026" cy="18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53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chair, wooden, dining&#10;&#10;Description automatically generated">
            <a:extLst>
              <a:ext uri="{FF2B5EF4-FFF2-40B4-BE49-F238E27FC236}">
                <a16:creationId xmlns:a16="http://schemas.microsoft.com/office/drawing/2014/main" id="{9EBA812A-4FE3-4B4D-A558-21453F095E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3AF6A2-6F68-654A-AAE3-E6788C7CFDB5}"/>
              </a:ext>
            </a:extLst>
          </p:cNvPr>
          <p:cNvGrpSpPr/>
          <p:nvPr/>
        </p:nvGrpSpPr>
        <p:grpSpPr>
          <a:xfrm>
            <a:off x="10971837" y="-2"/>
            <a:ext cx="1220163" cy="914401"/>
            <a:chOff x="10971837" y="-2"/>
            <a:chExt cx="1220163" cy="914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001A57-9996-0843-906F-0B41F6A153DB}"/>
                </a:ext>
              </a:extLst>
            </p:cNvPr>
            <p:cNvSpPr/>
            <p:nvPr/>
          </p:nvSpPr>
          <p:spPr>
            <a:xfrm>
              <a:off x="10971837" y="-2"/>
              <a:ext cx="1220163" cy="914401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CE1A021-BF4A-7F48-B32F-A8AFA243D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5880" y="370583"/>
              <a:ext cx="512563" cy="188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97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A9C8C7-EE74-A64D-A1CF-6035F2497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909338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A9C7E8-4A25-8D41-B6F6-AB5CA3BA7B4E}"/>
              </a:ext>
            </a:extLst>
          </p:cNvPr>
          <p:cNvSpPr/>
          <p:nvPr/>
        </p:nvSpPr>
        <p:spPr>
          <a:xfrm>
            <a:off x="3068320" y="577189"/>
            <a:ext cx="605536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0642C8-1320-DA4E-BC20-BBF9555FF953}"/>
              </a:ext>
            </a:extLst>
          </p:cNvPr>
          <p:cNvGrpSpPr/>
          <p:nvPr/>
        </p:nvGrpSpPr>
        <p:grpSpPr>
          <a:xfrm>
            <a:off x="10396729" y="-4608"/>
            <a:ext cx="1795272" cy="1165896"/>
            <a:chOff x="10396729" y="-4608"/>
            <a:chExt cx="1795272" cy="11658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E319B4-24F1-4643-B705-8107150258B7}"/>
                </a:ext>
              </a:extLst>
            </p:cNvPr>
            <p:cNvSpPr/>
            <p:nvPr/>
          </p:nvSpPr>
          <p:spPr>
            <a:xfrm>
              <a:off x="10396729" y="-4608"/>
              <a:ext cx="1795272" cy="1165896"/>
            </a:xfrm>
            <a:prstGeom prst="rect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167BD4C-E8BC-D849-A4F7-2276FDAB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8724" y="370583"/>
              <a:ext cx="1129719" cy="4158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701F9C-EF00-C642-AACA-A6EC92EB0324}"/>
              </a:ext>
            </a:extLst>
          </p:cNvPr>
          <p:cNvSpPr txBox="1"/>
          <p:nvPr/>
        </p:nvSpPr>
        <p:spPr>
          <a:xfrm>
            <a:off x="2273709" y="2540187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Title Slides that use photography, copy the logo on this slide and paste it over the photo.</a:t>
            </a:r>
          </a:p>
          <a:p>
            <a:endParaRPr lang="en-US" sz="3200" dirty="0"/>
          </a:p>
          <a:p>
            <a:r>
              <a:rPr lang="en-US" sz="2000" dirty="0"/>
              <a:t>*use this logo on </a:t>
            </a:r>
            <a:r>
              <a:rPr lang="en-US" sz="2000" u="sng" dirty="0"/>
              <a:t>darker</a:t>
            </a:r>
            <a:r>
              <a:rPr lang="en-US" sz="2000" dirty="0"/>
              <a:t> imagery</a:t>
            </a:r>
          </a:p>
          <a:p>
            <a:r>
              <a:rPr lang="en-US" sz="2000" dirty="0"/>
              <a:t>*hide this slide before publishing</a:t>
            </a:r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2D279-ACEF-3841-AFFB-F68873A207A6}"/>
              </a:ext>
            </a:extLst>
          </p:cNvPr>
          <p:cNvSpPr txBox="1"/>
          <p:nvPr/>
        </p:nvSpPr>
        <p:spPr>
          <a:xfrm>
            <a:off x="3159327" y="55009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slide only, do not use</a:t>
            </a:r>
          </a:p>
        </p:txBody>
      </p:sp>
    </p:spTree>
    <p:extLst>
      <p:ext uri="{BB962C8B-B14F-4D97-AF65-F5344CB8AC3E}">
        <p14:creationId xmlns:p14="http://schemas.microsoft.com/office/powerpoint/2010/main" val="267139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5F731F0-E686-BD42-BA13-B20EBE166B41}"/>
              </a:ext>
            </a:extLst>
          </p:cNvPr>
          <p:cNvGrpSpPr/>
          <p:nvPr/>
        </p:nvGrpSpPr>
        <p:grpSpPr>
          <a:xfrm>
            <a:off x="10396729" y="-4608"/>
            <a:ext cx="1795272" cy="1101888"/>
            <a:chOff x="10396729" y="-4608"/>
            <a:chExt cx="1795272" cy="11018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8436DD-89B4-7F4D-A2D7-6AD99C3A31E9}"/>
                </a:ext>
              </a:extLst>
            </p:cNvPr>
            <p:cNvSpPr/>
            <p:nvPr/>
          </p:nvSpPr>
          <p:spPr>
            <a:xfrm>
              <a:off x="10396729" y="-4608"/>
              <a:ext cx="1795272" cy="110188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icon&#10;&#10;Description automatically generated">
              <a:extLst>
                <a:ext uri="{FF2B5EF4-FFF2-40B4-BE49-F238E27FC236}">
                  <a16:creationId xmlns:a16="http://schemas.microsoft.com/office/drawing/2014/main" id="{A39BE34A-F5C6-4E4D-8964-03B4258C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9954" y="370584"/>
              <a:ext cx="1115314" cy="41579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09B7A72-C22F-F449-A378-796E921D3CB1}"/>
              </a:ext>
            </a:extLst>
          </p:cNvPr>
          <p:cNvSpPr/>
          <p:nvPr/>
        </p:nvSpPr>
        <p:spPr>
          <a:xfrm>
            <a:off x="3068320" y="577189"/>
            <a:ext cx="605536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0F021-25C4-B145-AC9A-FB475932BEF5}"/>
              </a:ext>
            </a:extLst>
          </p:cNvPr>
          <p:cNvSpPr txBox="1"/>
          <p:nvPr/>
        </p:nvSpPr>
        <p:spPr>
          <a:xfrm>
            <a:off x="2273709" y="2540187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Title Slides that use photography, copy the logo on this slide and paste it over the photo.</a:t>
            </a:r>
          </a:p>
          <a:p>
            <a:endParaRPr lang="en-US" sz="3200" dirty="0"/>
          </a:p>
          <a:p>
            <a:r>
              <a:rPr lang="en-US" sz="2000" dirty="0"/>
              <a:t>*use this logo on </a:t>
            </a:r>
            <a:r>
              <a:rPr lang="en-US" sz="2000" u="sng" dirty="0"/>
              <a:t>lighter</a:t>
            </a:r>
            <a:r>
              <a:rPr lang="en-US" sz="2000" dirty="0"/>
              <a:t> imagery</a:t>
            </a:r>
          </a:p>
          <a:p>
            <a:r>
              <a:rPr lang="en-US" sz="2000" dirty="0"/>
              <a:t>*hide this slide before publishing</a:t>
            </a:r>
          </a:p>
          <a:p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3EA820-54CB-C742-A59F-EBF5785F61AF}"/>
              </a:ext>
            </a:extLst>
          </p:cNvPr>
          <p:cNvSpPr txBox="1"/>
          <p:nvPr/>
        </p:nvSpPr>
        <p:spPr>
          <a:xfrm>
            <a:off x="3159327" y="55009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slide only, do not use</a:t>
            </a:r>
          </a:p>
        </p:txBody>
      </p:sp>
    </p:spTree>
    <p:extLst>
      <p:ext uri="{BB962C8B-B14F-4D97-AF65-F5344CB8AC3E}">
        <p14:creationId xmlns:p14="http://schemas.microsoft.com/office/powerpoint/2010/main" val="222419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C6E02B-C152-D748-BDB8-90D2A34A9AC7}"/>
              </a:ext>
            </a:extLst>
          </p:cNvPr>
          <p:cNvGrpSpPr/>
          <p:nvPr/>
        </p:nvGrpSpPr>
        <p:grpSpPr>
          <a:xfrm>
            <a:off x="10971837" y="-2"/>
            <a:ext cx="1220163" cy="914401"/>
            <a:chOff x="10971837" y="-2"/>
            <a:chExt cx="1220163" cy="9144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0330C1-F125-3846-AD83-C250A4A940B6}"/>
                </a:ext>
              </a:extLst>
            </p:cNvPr>
            <p:cNvSpPr/>
            <p:nvPr/>
          </p:nvSpPr>
          <p:spPr>
            <a:xfrm>
              <a:off x="10971837" y="-2"/>
              <a:ext cx="1220163" cy="914401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2FABFD4-1A29-A44A-9884-30E31A9FA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5880" y="370583"/>
              <a:ext cx="512563" cy="18865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FAA0BEA-411D-2748-9652-F22FB31B2C56}"/>
              </a:ext>
            </a:extLst>
          </p:cNvPr>
          <p:cNvSpPr/>
          <p:nvPr/>
        </p:nvSpPr>
        <p:spPr>
          <a:xfrm>
            <a:off x="3068320" y="577189"/>
            <a:ext cx="605536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A66E2-B715-E243-B513-094D0DAF50C2}"/>
              </a:ext>
            </a:extLst>
          </p:cNvPr>
          <p:cNvSpPr txBox="1"/>
          <p:nvPr/>
        </p:nvSpPr>
        <p:spPr>
          <a:xfrm>
            <a:off x="2273709" y="2540187"/>
            <a:ext cx="78909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a photo covers the upper right side of a slide, copy the logo from this slide and paste it over the photo. </a:t>
            </a:r>
          </a:p>
          <a:p>
            <a:endParaRPr lang="en-US" sz="3200" dirty="0"/>
          </a:p>
          <a:p>
            <a:r>
              <a:rPr lang="en-US" sz="2000" dirty="0"/>
              <a:t>*use this logo on </a:t>
            </a:r>
            <a:r>
              <a:rPr lang="en-US" sz="2000" u="sng" dirty="0"/>
              <a:t>darker</a:t>
            </a:r>
            <a:r>
              <a:rPr lang="en-US" sz="2000" dirty="0"/>
              <a:t> imagery</a:t>
            </a:r>
          </a:p>
          <a:p>
            <a:r>
              <a:rPr lang="en-US" sz="2000" dirty="0"/>
              <a:t>*hide this slide before publishing</a:t>
            </a:r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7D1CB-098E-1E47-8CA2-F3695E104EDE}"/>
              </a:ext>
            </a:extLst>
          </p:cNvPr>
          <p:cNvSpPr txBox="1"/>
          <p:nvPr/>
        </p:nvSpPr>
        <p:spPr>
          <a:xfrm>
            <a:off x="3159327" y="55009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slide only, do not use</a:t>
            </a:r>
          </a:p>
        </p:txBody>
      </p:sp>
    </p:spTree>
    <p:extLst>
      <p:ext uri="{BB962C8B-B14F-4D97-AF65-F5344CB8AC3E}">
        <p14:creationId xmlns:p14="http://schemas.microsoft.com/office/powerpoint/2010/main" val="2923592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46A82D-3CCC-5646-BD0C-51C4C0DE0310}"/>
              </a:ext>
            </a:extLst>
          </p:cNvPr>
          <p:cNvGrpSpPr/>
          <p:nvPr/>
        </p:nvGrpSpPr>
        <p:grpSpPr>
          <a:xfrm>
            <a:off x="10971837" y="0"/>
            <a:ext cx="1220163" cy="914401"/>
            <a:chOff x="10971837" y="0"/>
            <a:chExt cx="1220163" cy="914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BA9979-D828-5C4E-9F91-520E22327AC7}"/>
                </a:ext>
              </a:extLst>
            </p:cNvPr>
            <p:cNvSpPr/>
            <p:nvPr/>
          </p:nvSpPr>
          <p:spPr>
            <a:xfrm>
              <a:off x="10971837" y="0"/>
              <a:ext cx="1220163" cy="91440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icon&#10;&#10;Description automatically generated">
              <a:extLst>
                <a:ext uri="{FF2B5EF4-FFF2-40B4-BE49-F238E27FC236}">
                  <a16:creationId xmlns:a16="http://schemas.microsoft.com/office/drawing/2014/main" id="{BD8951F3-DB74-B445-B5DF-60743D5AA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9717" y="370586"/>
              <a:ext cx="506026" cy="18865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2734B6F-1C14-FB43-8377-4C2E362F0ACB}"/>
              </a:ext>
            </a:extLst>
          </p:cNvPr>
          <p:cNvSpPr/>
          <p:nvPr/>
        </p:nvSpPr>
        <p:spPr>
          <a:xfrm>
            <a:off x="3068320" y="577189"/>
            <a:ext cx="605536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57790-2FC0-3A42-841F-98373B39ADA8}"/>
              </a:ext>
            </a:extLst>
          </p:cNvPr>
          <p:cNvSpPr txBox="1"/>
          <p:nvPr/>
        </p:nvSpPr>
        <p:spPr>
          <a:xfrm>
            <a:off x="2273709" y="2540187"/>
            <a:ext cx="78909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a photo covers the upper right side of a slide, copy the logo from this slide and paste it over the photo. </a:t>
            </a:r>
          </a:p>
          <a:p>
            <a:endParaRPr lang="en-US" sz="3200" dirty="0"/>
          </a:p>
          <a:p>
            <a:r>
              <a:rPr lang="en-US" sz="2000" dirty="0"/>
              <a:t>*use this logo on </a:t>
            </a:r>
            <a:r>
              <a:rPr lang="en-US" sz="2000" u="sng" dirty="0"/>
              <a:t>lighter</a:t>
            </a:r>
            <a:r>
              <a:rPr lang="en-US" sz="2000" dirty="0"/>
              <a:t> imagery</a:t>
            </a:r>
          </a:p>
          <a:p>
            <a:r>
              <a:rPr lang="en-US" sz="2000" dirty="0"/>
              <a:t>*hide this slide before publishing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03159-BC7F-194B-9B6D-07CBB7AC1866}"/>
              </a:ext>
            </a:extLst>
          </p:cNvPr>
          <p:cNvSpPr txBox="1"/>
          <p:nvPr/>
        </p:nvSpPr>
        <p:spPr>
          <a:xfrm>
            <a:off x="3159327" y="55009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slide only, do not use</a:t>
            </a:r>
          </a:p>
        </p:txBody>
      </p:sp>
    </p:spTree>
    <p:extLst>
      <p:ext uri="{BB962C8B-B14F-4D97-AF65-F5344CB8AC3E}">
        <p14:creationId xmlns:p14="http://schemas.microsoft.com/office/powerpoint/2010/main" val="28115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21A7D3-153A-454E-AC9C-D4350750F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4E012-B069-E545-B783-583435D8F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51A42-8EF8-0043-901A-31CBFDA65D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96515-043C-5740-819D-C2AA76FB2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B93036-E3AD-C84D-A60F-F02717964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C67DDB-90FA-E846-84BC-095D5478D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16BE-9360-E043-A95F-F4FF63B11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EF28D-40F0-3641-9541-8FB5951D5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EB0A5-40A0-2E48-8195-E812DAEAD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DE1E0-F7C0-024A-97F0-77E8FA8AD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D22A04-A11F-CC4A-981C-E265D88A5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FF06-6624-1D44-AE57-25E104877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93757-94A3-6840-BFDD-CD28AC57F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B39EC-501C-3942-B22B-9DEE6CA7F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919F4-25A1-074E-B7DD-A4325929F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C68A09-3F91-3442-89A4-ABD00F3EBD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82F084-CE3F-EA48-B207-D00B4E2496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B9A4BA-1199-B546-B050-6AF63467B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C39F-2741-C24B-B5FE-7F437FBD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1697-6791-8B43-9F48-DD0EE6429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43F63-2053-754E-A928-23A6D642F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AD0CD-6377-C048-B00B-6C448622C3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C01C9B-435F-DC47-838C-EDED24FEC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7BD038-DD15-2B4C-AD83-817FDC400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C3E5DE-60DD-2B4E-82D8-CC16F30A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ECF5EF-B8E7-8746-BD7D-8C236EB9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E8946-8746-6247-B1A8-B61A1AE2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C448D6-8836-1D43-B985-0EB381DB9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GH">
      <a:dk1>
        <a:srgbClr val="363A36"/>
      </a:dk1>
      <a:lt1>
        <a:srgbClr val="FFFFFF"/>
      </a:lt1>
      <a:dk2>
        <a:srgbClr val="5A5D59"/>
      </a:dk2>
      <a:lt2>
        <a:srgbClr val="D5D1C3"/>
      </a:lt2>
      <a:accent1>
        <a:srgbClr val="D29F1B"/>
      </a:accent1>
      <a:accent2>
        <a:srgbClr val="B27E00"/>
      </a:accent2>
      <a:accent3>
        <a:srgbClr val="DB572A"/>
      </a:accent3>
      <a:accent4>
        <a:srgbClr val="176952"/>
      </a:accent4>
      <a:accent5>
        <a:srgbClr val="5F9AC5"/>
      </a:accent5>
      <a:accent6>
        <a:srgbClr val="A0D1CA"/>
      </a:accent6>
      <a:hlink>
        <a:srgbClr val="09485F"/>
      </a:hlink>
      <a:folHlink>
        <a:srgbClr val="5A5D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05885A1-74DF-3B41-A3A5-96466CCF7551}" vid="{6E2CC169-BAA9-E544-8E28-2AFA321C84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170</Words>
  <Application>Microsoft Macintosh PowerPoint</Application>
  <PresentationFormat>Widescreen</PresentationFormat>
  <Paragraphs>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Pragati Narrow</vt:lpstr>
      <vt:lpstr>Nunito Sans Black</vt:lpstr>
      <vt:lpstr>Calibri</vt:lpstr>
      <vt:lpstr>Conneqt</vt:lpstr>
      <vt:lpstr>Arial</vt:lpstr>
      <vt:lpstr>Conneqt Black</vt:lpstr>
      <vt:lpstr>IBM Plex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Michael Couchman</dc:creator>
  <cp:lastModifiedBy>Michael Couchman</cp:lastModifiedBy>
  <cp:revision>8</cp:revision>
  <dcterms:created xsi:type="dcterms:W3CDTF">2021-11-03T18:18:39Z</dcterms:created>
  <dcterms:modified xsi:type="dcterms:W3CDTF">2022-01-20T16:58:01Z</dcterms:modified>
</cp:coreProperties>
</file>